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854" y="10687"/>
            <a:ext cx="941796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TOPIC: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WW2 	Homework ideas for the Autumn Term	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3250060" y="4056134"/>
            <a:ext cx="5597478" cy="206210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We will be learning about this topic until Christmas. Please send in one piece of homework</a:t>
            </a:r>
            <a:r>
              <a:rPr lang="en-GB" alt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each Tuesday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. If what you’re making/writing is taking 45 minutes a week but you want to continue over to the next week, then ask a parent/carer to write a note in your homework diary so as we can quickly see how your work is progressing. Remember PRESENTATION! Your work should reflect the time taken. Please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bring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in to school in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your </a:t>
            </a:r>
            <a:r>
              <a:rPr lang="en-GB" altLang="en-US" sz="1600" dirty="0" smtClean="0">
                <a:latin typeface="Aharoni" pitchFamily="2" charset="-79"/>
                <a:cs typeface="Aharoni" pitchFamily="2" charset="-79"/>
              </a:rPr>
              <a:t>folder.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6195">
            <a:off x="6258644" y="2667170"/>
            <a:ext cx="1459063" cy="123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40057" y="450486"/>
            <a:ext cx="2758310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Imagine you are an evacuee. Design and write a postcard home to your family explaining what has happened to you.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rationing and write a menu using those ingredients. You could even make something and take photos.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Draw and explain what 6 things you would want to take with you if you were evacuated. Explain why you would take them.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Make a newspaper report of a bombing on your street.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Design a poster persuading people to join the army.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Create a timeline of events that occurred in World War 2. Include full sentences in your written work.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what school life was like for children who were living during WW2.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113540" y="443786"/>
            <a:ext cx="2881313" cy="1815882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what the blackout was and the effect it had on people.</a:t>
            </a:r>
          </a:p>
          <a:p>
            <a:pPr algn="just">
              <a:spcBef>
                <a:spcPct val="0"/>
              </a:spcBef>
            </a:pPr>
            <a:r>
              <a:rPr lang="en-GB" altLang="en-US" sz="1400" smtClean="0">
                <a:latin typeface="Aharoni" pitchFamily="2" charset="-79"/>
                <a:cs typeface="Aharoni" pitchFamily="2" charset="-79"/>
              </a:rPr>
              <a:t>Make 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an Anderson Shelter.  Include a set of instructions for how you made it.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fictional diary as a child during WW2.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6048799" y="474205"/>
            <a:ext cx="2968625" cy="2031325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an aircraft, ship or tank that took part in WW2. Make a model, drawing or collage and don’t forget to include a description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Make a small rag rug.  Write a set of instructions for making it.</a:t>
            </a:r>
          </a:p>
          <a:p>
            <a:pPr algn="just">
              <a:spcBef>
                <a:spcPct val="0"/>
              </a:spcBef>
            </a:pPr>
            <a:endParaRPr lang="en-GB" altLang="en-US" sz="1400" dirty="0" smtClean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4091" y="2333474"/>
            <a:ext cx="1087562" cy="16343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9143">
            <a:off x="3081780" y="2538820"/>
            <a:ext cx="1521520" cy="113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6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0829" y="2965551"/>
            <a:ext cx="1245859" cy="156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364240" y="4752290"/>
            <a:ext cx="1794067" cy="191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http://mrsrobertson.ectonbrookprimaryblogs.net/files/2013/06/IMG_2258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7"/>
          <a:stretch/>
        </p:blipFill>
        <p:spPr bwMode="auto">
          <a:xfrm>
            <a:off x="3133925" y="5277393"/>
            <a:ext cx="2101461" cy="149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rayleighprimary.org.uk/_/rsrc/1414060330280/research-projects/yr6project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2">
            <a:off x="7065819" y="4072577"/>
            <a:ext cx="1675509" cy="228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1.gstatic.com/images?q=tbn:ANd9GcQf2vhF4puCz0yaM2rGFiVVdCeSqAoRsbp4cKl2bKgHm1kZW_PdW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8" r="63467" b="15488"/>
          <a:stretch/>
        </p:blipFill>
        <p:spPr bwMode="auto">
          <a:xfrm rot="1170560">
            <a:off x="6000405" y="2446288"/>
            <a:ext cx="1400373" cy="176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5m14.claremontblackpool.net/files/2013/10/image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6034">
            <a:off x="6628188" y="113840"/>
            <a:ext cx="2054067" cy="2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15888" y="152708"/>
            <a:ext cx="2879725" cy="267765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script for a radio news broadcast about a key event during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song to keep people's spirits up during the war.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in role as a soldier to his family about life in the trenches.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how WW2 affected your local area.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Find out what ‘Dig for Victory’ was.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96147" y="173395"/>
            <a:ext cx="2411958" cy="504753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your family tree and find out which family members were alive in WW2. Can you find out anything else about them? Did any of them serve in the army?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&amp;</a:t>
            </a: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 create fact files on key events e.g. Battle of Britain, the Blitz, VE day or D-Day.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Write a war based story / poem.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 smtClean="0">
                <a:latin typeface="Aharoni" pitchFamily="2" charset="-79"/>
                <a:cs typeface="Aharoni" pitchFamily="2" charset="-79"/>
              </a:rPr>
              <a:t>Visit a WW2 museum and write a diary / review about your trip e.g. Imperial War Museum,  Canterbury Heritage Museum,  Kent Battle of Britain Museum or the Spitfire and Hurricane Memorial Museum.</a:t>
            </a:r>
          </a:p>
        </p:txBody>
      </p:sp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5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452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Powis</cp:lastModifiedBy>
  <cp:revision>25</cp:revision>
  <cp:lastPrinted>2017-09-11T15:06:31Z</cp:lastPrinted>
  <dcterms:created xsi:type="dcterms:W3CDTF">2015-01-19T20:20:29Z</dcterms:created>
  <dcterms:modified xsi:type="dcterms:W3CDTF">2023-09-04T15:43:01Z</dcterms:modified>
</cp:coreProperties>
</file>