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8B9E6-E7ED-4484-B31A-143E01FB739B}" v="16" dt="2021-04-19T15:09:45.8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Jones" userId="S::bjones@dinglewell-jun.gloucs.sch.uk::83f81d06-906d-4cd6-a64d-cf8eece7762c" providerId="AD" clId="Web-{1058B9E6-E7ED-4484-B31A-143E01FB739B}"/>
    <pc:docChg chg="modSld">
      <pc:chgData name="Ben Jones" userId="S::bjones@dinglewell-jun.gloucs.sch.uk::83f81d06-906d-4cd6-a64d-cf8eece7762c" providerId="AD" clId="Web-{1058B9E6-E7ED-4484-B31A-143E01FB739B}" dt="2021-04-19T15:09:45.854" v="8" actId="14100"/>
      <pc:docMkLst>
        <pc:docMk/>
      </pc:docMkLst>
      <pc:sldChg chg="modSp">
        <pc:chgData name="Ben Jones" userId="S::bjones@dinglewell-jun.gloucs.sch.uk::83f81d06-906d-4cd6-a64d-cf8eece7762c" providerId="AD" clId="Web-{1058B9E6-E7ED-4484-B31A-143E01FB739B}" dt="2021-04-19T15:08:11.383" v="1"/>
        <pc:sldMkLst>
          <pc:docMk/>
          <pc:sldMk cId="0" sldId="256"/>
        </pc:sldMkLst>
        <pc:spChg chg="mod">
          <ac:chgData name="Ben Jones" userId="S::bjones@dinglewell-jun.gloucs.sch.uk::83f81d06-906d-4cd6-a64d-cf8eece7762c" providerId="AD" clId="Web-{1058B9E6-E7ED-4484-B31A-143E01FB739B}" dt="2021-04-19T15:08:11.383" v="1"/>
          <ac:spMkLst>
            <pc:docMk/>
            <pc:sldMk cId="0" sldId="256"/>
            <ac:spMk id="24" creationId="{00000000-0000-0000-0000-000000000000}"/>
          </ac:spMkLst>
        </pc:spChg>
      </pc:sldChg>
      <pc:sldChg chg="modSp">
        <pc:chgData name="Ben Jones" userId="S::bjones@dinglewell-jun.gloucs.sch.uk::83f81d06-906d-4cd6-a64d-cf8eece7762c" providerId="AD" clId="Web-{1058B9E6-E7ED-4484-B31A-143E01FB739B}" dt="2021-04-19T15:09:45.854" v="8" actId="14100"/>
        <pc:sldMkLst>
          <pc:docMk/>
          <pc:sldMk cId="0" sldId="257"/>
        </pc:sldMkLst>
        <pc:spChg chg="mod">
          <ac:chgData name="Ben Jones" userId="S::bjones@dinglewell-jun.gloucs.sch.uk::83f81d06-906d-4cd6-a64d-cf8eece7762c" providerId="AD" clId="Web-{1058B9E6-E7ED-4484-B31A-143E01FB739B}" dt="2021-04-19T15:09:45.854" v="8" actId="14100"/>
          <ac:spMkLst>
            <pc:docMk/>
            <pc:sldMk cId="0" sldId="257"/>
            <ac:spMk id="26" creationId="{00000000-0000-0000-0000-000000000000}"/>
          </ac:spMkLst>
        </pc:spChg>
        <pc:spChg chg="mod">
          <ac:chgData name="Ben Jones" userId="S::bjones@dinglewell-jun.gloucs.sch.uk::83f81d06-906d-4cd6-a64d-cf8eece7762c" providerId="AD" clId="Web-{1058B9E6-E7ED-4484-B31A-143E01FB739B}" dt="2021-04-19T15:09:29.885" v="7" actId="20577"/>
          <ac:spMkLst>
            <pc:docMk/>
            <pc:sldMk cId="0" sldId="257"/>
            <ac:spMk id="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e will be learning about this topic until the end of the academic year. Please complete one piece of homework each Thursday as an assignment on Teams (email admin@dinglewell-jun.gloucs.sch.uk if this is not possible. If what you’re making/writing is tak"/>
          <p:cNvSpPr txBox="1"/>
          <p:nvPr/>
        </p:nvSpPr>
        <p:spPr>
          <a:xfrm>
            <a:off x="412750" y="5094287"/>
            <a:ext cx="8497888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We will be learning about this topic until the end of the academic year. Please complete one piece of </a:t>
            </a:r>
            <a:r>
              <a:rPr dirty="0" smtClean="0"/>
              <a:t>homework</a:t>
            </a:r>
            <a:r>
              <a:rPr lang="en-GB" dirty="0" smtClean="0"/>
              <a:t> to hand in </a:t>
            </a:r>
            <a:r>
              <a:rPr u="sng" dirty="0" smtClean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each </a:t>
            </a:r>
            <a:r>
              <a:rPr u="sng" dirty="0" smtClean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Thursday</a:t>
            </a:r>
            <a:r>
              <a:rPr dirty="0" smtClean="0"/>
              <a:t>. </a:t>
            </a:r>
            <a:r>
              <a:rPr dirty="0"/>
              <a:t>If what you’re making/writing is taking 45 minutes a week but you want to continue over to the next week, then ask a parent/</a:t>
            </a:r>
            <a:r>
              <a:rPr dirty="0" err="1"/>
              <a:t>carer</a:t>
            </a:r>
            <a:r>
              <a:rPr dirty="0"/>
              <a:t> to write a note in your </a:t>
            </a:r>
            <a:r>
              <a:rPr lang="en-GB" dirty="0" smtClean="0"/>
              <a:t>reading record</a:t>
            </a:r>
            <a:r>
              <a:rPr dirty="0" smtClean="0"/>
              <a:t>. </a:t>
            </a:r>
            <a:r>
              <a:rPr dirty="0"/>
              <a:t>Remember PRESENTATION! Your work needs to look like it has taken you 45 minutes per week</a:t>
            </a:r>
            <a:r>
              <a:rPr dirty="0" smtClean="0"/>
              <a:t>.</a:t>
            </a:r>
            <a:r>
              <a:rPr lang="en-GB" dirty="0" smtClean="0"/>
              <a:t> </a:t>
            </a:r>
            <a:r>
              <a:rPr lang="en-GB" altLang="en-US" sz="1600" dirty="0">
                <a:latin typeface="Aharoni" pitchFamily="2" charset="-79"/>
                <a:cs typeface="Aharoni" pitchFamily="2" charset="-79"/>
              </a:rPr>
              <a:t>Please </a:t>
            </a:r>
            <a:r>
              <a:rPr lang="en-GB" altLang="en-US" sz="1600" dirty="0" smtClean="0">
                <a:latin typeface="Aharoni" pitchFamily="2" charset="-79"/>
                <a:cs typeface="Aharoni" pitchFamily="2" charset="-79"/>
              </a:rPr>
              <a:t>hand your homework to </a:t>
            </a:r>
            <a:r>
              <a:rPr lang="en-GB" altLang="en-US" sz="1600" dirty="0">
                <a:latin typeface="Aharoni" pitchFamily="2" charset="-79"/>
                <a:cs typeface="Aharoni" pitchFamily="2" charset="-79"/>
              </a:rPr>
              <a:t>your class teacher</a:t>
            </a:r>
            <a:r>
              <a:rPr lang="en-GB" altLang="en-US" sz="1600" dirty="0" smtClean="0">
                <a:latin typeface="Aharoni" pitchFamily="2" charset="-79"/>
                <a:cs typeface="Aharoni" pitchFamily="2" charset="-79"/>
              </a:rPr>
              <a:t>. </a:t>
            </a:r>
            <a:endParaRPr dirty="0"/>
          </a:p>
        </p:txBody>
      </p:sp>
      <p:sp>
        <p:nvSpPr>
          <p:cNvPr id="21" name="TOPIC: Eco Homework ideas for the Summer Term"/>
          <p:cNvSpPr txBox="1"/>
          <p:nvPr/>
        </p:nvSpPr>
        <p:spPr>
          <a:xfrm>
            <a:off x="179387" y="-14288"/>
            <a:ext cx="8964613" cy="4597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effectLst>
                  <a:outerShdw blurRad="12700" dist="25400" dir="2700000" rotWithShape="0">
                    <a:srgbClr val="FFFFFF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r>
              <a:t>       TOPIC: Eco Homework ideas for the Summer Term 	</a:t>
            </a:r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0" y="818395"/>
            <a:ext cx="3568840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30" y="869195"/>
            <a:ext cx="3824806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Make That Change"/>
          <p:cNvSpPr txBox="1"/>
          <p:nvPr/>
        </p:nvSpPr>
        <p:spPr>
          <a:xfrm>
            <a:off x="1335832" y="3562986"/>
            <a:ext cx="6776853" cy="877163"/>
          </a:xfrm>
          <a:prstGeom prst="rect">
            <a:avLst/>
          </a:prstGeom>
          <a:ln w="635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100">
                <a:solidFill>
                  <a:schemeClr val="accent2">
                    <a:satOff val="-4966"/>
                    <a:lumOff val="-10549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>
                <a:solidFill>
                  <a:srgbClr val="9BBB59"/>
                </a:solidFill>
              </a:rPr>
              <a:t>Make That Change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duce a piece of artwork based around an arctic animal.…"/>
          <p:cNvSpPr txBox="1"/>
          <p:nvPr/>
        </p:nvSpPr>
        <p:spPr>
          <a:xfrm>
            <a:off x="336271" y="254000"/>
            <a:ext cx="3995739" cy="6162041"/>
          </a:xfrm>
          <a:prstGeom prst="rect">
            <a:avLst/>
          </a:prstGeom>
          <a:solidFill>
            <a:srgbClr val="FFFFFF">
              <a:alpha val="65097"/>
            </a:srgbClr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Produce a piece of artwork based around an arctic animal.</a:t>
            </a:r>
            <a:endParaRPr>
              <a:solidFill>
                <a:srgbClr val="FF0000"/>
              </a:solidFill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your own invention for an updated recycling box. Entries will be sent to our local council.</a:t>
            </a:r>
            <a:endParaRPr>
              <a:solidFill>
                <a:srgbClr val="FF0000"/>
              </a:solidFill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a fact file on an arctic animal of your choice – include a picture.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Produce a poster on recycling and increasing renewable energy sources. 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a persuasive iMovie which we can email to the Prime Minister on why we need to tackle global warming. 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Top Trump cards for 5 Arctic animals.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Generate a list of ways to be more sustainable around the house/school and produce a diary of what you did.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Research and design a leaflet explaining what happens to our waste/recycling once it leaves our homes.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Design a more eco-friendly classroom.</a:t>
            </a:r>
          </a:p>
        </p:txBody>
      </p:sp>
      <p:sp>
        <p:nvSpPr>
          <p:cNvPr id="27" name="Make your own reusable bag from old clothing (create an explanation text to follow).…"/>
          <p:cNvSpPr txBox="1"/>
          <p:nvPr/>
        </p:nvSpPr>
        <p:spPr>
          <a:xfrm>
            <a:off x="4908689" y="279678"/>
            <a:ext cx="4067176" cy="4031873"/>
          </a:xfrm>
          <a:prstGeom prst="rect">
            <a:avLst/>
          </a:prstGeom>
          <a:solidFill>
            <a:srgbClr val="FFFFFF">
              <a:alpha val="65097"/>
            </a:srgbClr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Make your own reusable bag from old clothing (create an explanation text to follow).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Plant flowers in your garden to encourage pollinators in to the local area (take photos of the results).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Can you come up with </a:t>
            </a:r>
            <a:r>
              <a:rPr dirty="0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rPr>
              <a:t>an alternative use for used jam jars, plastic bottles or cereal boxes.</a:t>
            </a:r>
            <a:endParaRPr dirty="0">
              <a:solidFill>
                <a:srgbClr val="303030"/>
              </a:solidFill>
              <a:latin typeface="Acumin Pro"/>
              <a:ea typeface="Acumin Pro"/>
              <a:cs typeface="Acumin Pro"/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Write a story about an orca whale.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Re-use and recycle – make a model</a:t>
            </a:r>
            <a:r>
              <a:rPr lang="en-GB" dirty="0"/>
              <a:t> or artwork </a:t>
            </a:r>
            <a:r>
              <a:rPr dirty="0"/>
              <a:t>using waste packaging.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Write a poem called ‘Save Our Planet’.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defRPr>
            </a:pPr>
            <a:r>
              <a:rPr dirty="0"/>
              <a:t>Make some ‘matching pairs’ cards featuring endangered animals.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defRPr>
            </a:pPr>
            <a:r>
              <a:rPr dirty="0"/>
              <a:t>Acrostic poem for polar bears.</a:t>
            </a:r>
            <a:endParaRPr dirty="0"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80" y="5004658"/>
            <a:ext cx="2507593" cy="166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F064CCB282C49BE975CE2A20E2D60" ma:contentTypeVersion="15" ma:contentTypeDescription="Create a new document." ma:contentTypeScope="" ma:versionID="bcc1be96a76bf07df36368c93e4ff0a6">
  <xsd:schema xmlns:xsd="http://www.w3.org/2001/XMLSchema" xmlns:xs="http://www.w3.org/2001/XMLSchema" xmlns:p="http://schemas.microsoft.com/office/2006/metadata/properties" xmlns:ns2="731f5727-de86-4297-b656-b1dc23d796ab" xmlns:ns3="c9743668-3cf8-440b-9b5a-50aa548e34bb" targetNamespace="http://schemas.microsoft.com/office/2006/metadata/properties" ma:root="true" ma:fieldsID="63c5b203af6a769e614132560b337ad9" ns2:_="" ns3:_="">
    <xsd:import namespace="731f5727-de86-4297-b656-b1dc23d796ab"/>
    <xsd:import namespace="c9743668-3cf8-440b-9b5a-50aa548e34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f5727-de86-4297-b656-b1dc23d79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875658-6c8f-407e-90c6-70515fb65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43668-3cf8-440b-9b5a-50aa548e34b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3be8381-54b7-4c1a-a7c7-645c93f1c580}" ma:internalName="TaxCatchAll" ma:showField="CatchAllData" ma:web="c9743668-3cf8-440b-9b5a-50aa548e34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1f5727-de86-4297-b656-b1dc23d796ab">
      <Terms xmlns="http://schemas.microsoft.com/office/infopath/2007/PartnerControls"/>
    </lcf76f155ced4ddcb4097134ff3c332f>
    <TaxCatchAll xmlns="c9743668-3cf8-440b-9b5a-50aa548e34bb" xsi:nil="true"/>
  </documentManagement>
</p:properties>
</file>

<file path=customXml/itemProps1.xml><?xml version="1.0" encoding="utf-8"?>
<ds:datastoreItem xmlns:ds="http://schemas.openxmlformats.org/officeDocument/2006/customXml" ds:itemID="{D4C892BA-D3C2-4752-A4BB-94293E353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DB869-8556-48BA-9B79-D5915397E8C1}"/>
</file>

<file path=customXml/itemProps3.xml><?xml version="1.0" encoding="utf-8"?>
<ds:datastoreItem xmlns:ds="http://schemas.openxmlformats.org/officeDocument/2006/customXml" ds:itemID="{5D5EDE89-7FDB-482B-9D32-82C5532E6A2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530ad7e-1fe8-424b-9369-6c6ec55605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302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Acumin Pro</vt:lpstr>
      <vt:lpstr>Aharoni</vt:lpstr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Powis</dc:creator>
  <cp:lastModifiedBy>Powis</cp:lastModifiedBy>
  <cp:revision>10</cp:revision>
  <dcterms:modified xsi:type="dcterms:W3CDTF">2024-04-08T19:45:57Z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0x010100FDFDAFE43E80B94C8B43A48FDAB1CC89</vt:lpwstr>
  </property>
</Properties>
</file>